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8" r:id="rId11"/>
    <p:sldId id="269" r:id="rId12"/>
    <p:sldId id="262" r:id="rId13"/>
    <p:sldId id="267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B6AE-C417-4637-A45F-14ED389F776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50A2B-06E4-4DAF-B98F-73EC0051E4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Chemische (bestrijdingsmiddelen)</a:t>
            </a:r>
            <a:r>
              <a:rPr lang="nl-NL" baseline="0" dirty="0"/>
              <a:t> middelen. Kan schadelijk/giftig zijn voor volksgezondheid, omgeving en het milieu. Denk ook aan de dieren die op stal staan.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0A2B-06E4-4DAF-B98F-73EC0051E4C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93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71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4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1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10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32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80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15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7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33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99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96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07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21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01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8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79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2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Weringsmaatregelen ongedierte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Hygiëne DV/PV/ZO31 </a:t>
            </a:r>
            <a:r>
              <a:rPr lang="nl-NL" dirty="0"/>
              <a:t>en 41</a:t>
            </a:r>
          </a:p>
        </p:txBody>
      </p:sp>
    </p:spTree>
    <p:extLst>
      <p:ext uri="{BB962C8B-B14F-4D97-AF65-F5344CB8AC3E}">
        <p14:creationId xmlns:p14="http://schemas.microsoft.com/office/powerpoint/2010/main" val="288079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Protocollen dierhouderij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160589"/>
            <a:ext cx="9189997" cy="3880773"/>
          </a:xfrm>
        </p:spPr>
        <p:txBody>
          <a:bodyPr>
            <a:normAutofit/>
          </a:bodyPr>
          <a:lstStyle/>
          <a:p>
            <a:r>
              <a:rPr lang="nl-NL" sz="2800" dirty="0"/>
              <a:t>Besmettelijke dierziekte</a:t>
            </a:r>
          </a:p>
          <a:p>
            <a:r>
              <a:rPr lang="nl-NL" sz="2800" dirty="0"/>
              <a:t>Ongediertewering- en bestrijding</a:t>
            </a:r>
          </a:p>
          <a:p>
            <a:r>
              <a:rPr lang="nl-NL" sz="2800" dirty="0"/>
              <a:t>Hygiëneprotocol</a:t>
            </a:r>
          </a:p>
          <a:p>
            <a:r>
              <a:rPr lang="nl-NL" sz="2800" dirty="0"/>
              <a:t>Afvoer van dode dieren</a:t>
            </a:r>
          </a:p>
          <a:p>
            <a:r>
              <a:rPr lang="nl-NL" sz="2800" dirty="0"/>
              <a:t>Afvoer van dierlijk mest</a:t>
            </a:r>
          </a:p>
          <a:p>
            <a:r>
              <a:rPr lang="nl-NL" sz="2800" dirty="0"/>
              <a:t>Aanvoer van dieren</a:t>
            </a:r>
          </a:p>
          <a:p>
            <a:r>
              <a:rPr lang="nl-NL" sz="2800" dirty="0"/>
              <a:t>Afvoer van dieren</a:t>
            </a:r>
          </a:p>
        </p:txBody>
      </p:sp>
    </p:spTree>
    <p:extLst>
      <p:ext uri="{BB962C8B-B14F-4D97-AF65-F5344CB8AC3E}">
        <p14:creationId xmlns:p14="http://schemas.microsoft.com/office/powerpoint/2010/main" val="427790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42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52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3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en nut: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785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Leerdoelen:</a:t>
            </a:r>
          </a:p>
          <a:p>
            <a:r>
              <a:rPr lang="nl-NL" sz="2800" dirty="0"/>
              <a:t>Je kan 3 weringsmaatregelen noemen voor de (intensieve) veehouderij</a:t>
            </a:r>
          </a:p>
          <a:p>
            <a:r>
              <a:rPr lang="nl-NL" sz="2800" dirty="0"/>
              <a:t>Je kan 3 weringsmaatregelen noemen in de dierhouderij </a:t>
            </a:r>
          </a:p>
          <a:p>
            <a:r>
              <a:rPr lang="nl-NL" sz="2800" dirty="0"/>
              <a:t>Je Nut: Advies geven aan stage, klanten, thuis of elders.</a:t>
            </a:r>
          </a:p>
        </p:txBody>
      </p:sp>
    </p:spTree>
    <p:extLst>
      <p:ext uri="{BB962C8B-B14F-4D97-AF65-F5344CB8AC3E}">
        <p14:creationId xmlns:p14="http://schemas.microsoft.com/office/powerpoint/2010/main" val="167807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betekend weren/preventie?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86516"/>
            <a:ext cx="8596668" cy="3880773"/>
          </a:xfrm>
        </p:spPr>
        <p:txBody>
          <a:bodyPr>
            <a:normAutofit/>
          </a:bodyPr>
          <a:lstStyle/>
          <a:p>
            <a:r>
              <a:rPr lang="nl-NL" sz="2800" dirty="0"/>
              <a:t>???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0600" y="-8915400"/>
            <a:ext cx="5616000" cy="374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554" y="1686516"/>
            <a:ext cx="4395714" cy="43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6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Schade door ongedierte: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Last voor mens en dier</a:t>
            </a:r>
          </a:p>
          <a:p>
            <a:r>
              <a:rPr lang="nl-NL" sz="3200" dirty="0"/>
              <a:t>Ziekten overbrengen</a:t>
            </a:r>
          </a:p>
          <a:p>
            <a:r>
              <a:rPr lang="nl-NL" sz="3200" dirty="0"/>
              <a:t>Steken of beten kunnen hinderlijk of pijnlijk zijn</a:t>
            </a:r>
          </a:p>
          <a:p>
            <a:r>
              <a:rPr lang="nl-NL" sz="3200" dirty="0"/>
              <a:t>Materiaal aantasten </a:t>
            </a:r>
          </a:p>
          <a:p>
            <a:r>
              <a:rPr lang="nl-NL" sz="3200" dirty="0"/>
              <a:t>Financiële schadepost</a:t>
            </a:r>
          </a:p>
        </p:txBody>
      </p:sp>
    </p:spTree>
    <p:extLst>
      <p:ext uri="{BB962C8B-B14F-4D97-AF65-F5344CB8AC3E}">
        <p14:creationId xmlns:p14="http://schemas.microsoft.com/office/powerpoint/2010/main" val="426706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Effectiviteit = voorkijken!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Soort ongedierte</a:t>
            </a:r>
          </a:p>
          <a:p>
            <a:r>
              <a:rPr lang="nl-NL" sz="3200" dirty="0"/>
              <a:t>Leefwijze</a:t>
            </a:r>
          </a:p>
          <a:p>
            <a:r>
              <a:rPr lang="nl-NL" sz="3200" dirty="0"/>
              <a:t>Welke maatregelen moet je nemen om ze te voorkomen</a:t>
            </a:r>
          </a:p>
        </p:txBody>
      </p:sp>
    </p:spTree>
    <p:extLst>
      <p:ext uri="{BB962C8B-B14F-4D97-AF65-F5344CB8AC3E}">
        <p14:creationId xmlns:p14="http://schemas.microsoft.com/office/powerpoint/2010/main" val="80218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Preventie (intensieve) veehouderij</a:t>
            </a:r>
            <a:br>
              <a:rPr lang="nl-NL" dirty="0"/>
            </a:br>
            <a:r>
              <a:rPr lang="nl-NL" dirty="0"/>
              <a:t>buitenzijde stallen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3200" dirty="0"/>
              <a:t>Zorg ervoor dat de omstandigheden in de stal voor ongedierte  zo minimaal zijn dat zij zich niet kunnen handhaven</a:t>
            </a:r>
          </a:p>
          <a:p>
            <a:r>
              <a:rPr lang="nl-NL" sz="3200" dirty="0"/>
              <a:t>Deuren goed afsluitbaar</a:t>
            </a:r>
          </a:p>
          <a:p>
            <a:r>
              <a:rPr lang="nl-NL" sz="3200" dirty="0"/>
              <a:t>Kieren, naden, etc. zoveel mogelijk afsluiten met gaas.</a:t>
            </a:r>
          </a:p>
          <a:p>
            <a:r>
              <a:rPr lang="nl-NL" sz="3200" dirty="0"/>
              <a:t>Asfalteren </a:t>
            </a:r>
          </a:p>
          <a:p>
            <a:r>
              <a:rPr lang="nl-NL" sz="3200" dirty="0"/>
              <a:t>Voorkom beschutting rondom de stallen</a:t>
            </a:r>
          </a:p>
          <a:p>
            <a:r>
              <a:rPr lang="nl-NL" sz="3200" dirty="0"/>
              <a:t>Erf bezemschoon houden</a:t>
            </a:r>
          </a:p>
          <a:p>
            <a:r>
              <a:rPr lang="nl-NL" sz="3200" dirty="0"/>
              <a:t>Geen composthopen</a:t>
            </a:r>
          </a:p>
          <a:p>
            <a:r>
              <a:rPr lang="nl-NL" sz="3200" dirty="0"/>
              <a:t>Afval direct opruimen</a:t>
            </a:r>
          </a:p>
        </p:txBody>
      </p:sp>
    </p:spTree>
    <p:extLst>
      <p:ext uri="{BB962C8B-B14F-4D97-AF65-F5344CB8AC3E}">
        <p14:creationId xmlns:p14="http://schemas.microsoft.com/office/powerpoint/2010/main" val="11233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Preventie (intensieve) veehouderij</a:t>
            </a:r>
            <a:br>
              <a:rPr lang="nl-NL" dirty="0"/>
            </a:br>
            <a:r>
              <a:rPr lang="nl-NL" dirty="0"/>
              <a:t>binnenzijde stallen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dirty="0"/>
              <a:t>muren en gangen vrij houden</a:t>
            </a:r>
          </a:p>
          <a:p>
            <a:r>
              <a:rPr lang="nl-NL" sz="3200" dirty="0"/>
              <a:t>Isolatiemateriaal waar ongedierte zich niet  kan nestelen</a:t>
            </a:r>
          </a:p>
          <a:p>
            <a:r>
              <a:rPr lang="nl-NL" sz="3200" dirty="0"/>
              <a:t>Condensvorming tegengaan</a:t>
            </a:r>
          </a:p>
          <a:p>
            <a:r>
              <a:rPr lang="nl-NL" sz="3200" dirty="0"/>
              <a:t>Afgesloten voer/strooisel opslag</a:t>
            </a:r>
          </a:p>
          <a:p>
            <a:r>
              <a:rPr lang="nl-NL" sz="3200" dirty="0"/>
              <a:t>Ruim afval en voedselresten op</a:t>
            </a:r>
          </a:p>
          <a:p>
            <a:r>
              <a:rPr lang="nl-NL" sz="3200" dirty="0"/>
              <a:t>Hygiënisch werken</a:t>
            </a:r>
          </a:p>
        </p:txBody>
      </p:sp>
    </p:spTree>
    <p:extLst>
      <p:ext uri="{BB962C8B-B14F-4D97-AF65-F5344CB8AC3E}">
        <p14:creationId xmlns:p14="http://schemas.microsoft.com/office/powerpoint/2010/main" val="14118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Preventie ongedierte in de dierhouderijsector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200" dirty="0"/>
              <a:t>Algemeen: hygiënisch werken, voer afgesloten bewaren, hokken/verblijven schoonmaken.</a:t>
            </a:r>
          </a:p>
          <a:p>
            <a:r>
              <a:rPr lang="nl-NL" sz="3200" dirty="0"/>
              <a:t>Vliegen -&gt;</a:t>
            </a:r>
          </a:p>
          <a:p>
            <a:r>
              <a:rPr lang="nl-NL" sz="3200" dirty="0"/>
              <a:t>Teken-&gt; </a:t>
            </a:r>
          </a:p>
          <a:p>
            <a:r>
              <a:rPr lang="nl-NL" sz="3200" dirty="0"/>
              <a:t>Pissebedden-&gt;</a:t>
            </a:r>
          </a:p>
          <a:p>
            <a:r>
              <a:rPr lang="nl-NL" sz="3200" dirty="0"/>
              <a:t>Vlooien -&gt;</a:t>
            </a:r>
          </a:p>
          <a:p>
            <a:r>
              <a:rPr lang="nl-NL" sz="3200" dirty="0"/>
              <a:t>Bloedmijt -&gt;</a:t>
            </a:r>
          </a:p>
          <a:p>
            <a:r>
              <a:rPr lang="nl-NL" sz="3200" dirty="0"/>
              <a:t>Krekels -&gt;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7047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Wat zijn protocollen?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160589"/>
            <a:ext cx="9189997" cy="3880773"/>
          </a:xfrm>
        </p:spPr>
        <p:txBody>
          <a:bodyPr>
            <a:normAutofit/>
          </a:bodyPr>
          <a:lstStyle/>
          <a:p>
            <a:r>
              <a:rPr lang="nl-NL" sz="2800" dirty="0"/>
              <a:t>Wat zijn protocollen?</a:t>
            </a:r>
          </a:p>
          <a:p>
            <a:r>
              <a:rPr lang="nl-NL" sz="2800" dirty="0"/>
              <a:t>Wat staat er in een protocol?</a:t>
            </a:r>
          </a:p>
          <a:p>
            <a:r>
              <a:rPr lang="nl-NL" sz="2800" dirty="0"/>
              <a:t>Voor wie zijn ze bedoeld?</a:t>
            </a:r>
          </a:p>
          <a:p>
            <a:r>
              <a:rPr lang="nl-NL" sz="2800" dirty="0"/>
              <a:t>Heb jij op stage te maken met protocollen?</a:t>
            </a:r>
          </a:p>
          <a:p>
            <a:r>
              <a:rPr lang="nl-NL" sz="2800" dirty="0"/>
              <a:t>Welke protocollen ken je (nog) meer?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261050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980E2F14CBA4BA6B270B5DDE51691" ma:contentTypeVersion="0" ma:contentTypeDescription="Een nieuw document maken." ma:contentTypeScope="" ma:versionID="491b626db2299002498989a88b7eb4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fa4fdb38d48e360b35bafe9c3d25c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ACD7BF-489B-465F-8278-E7401948A6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5FA0A2-E895-4ACD-950C-56F781CB6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F6B0E8-194D-48FE-A2FE-DE0944DD95AA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311</Words>
  <Application>Microsoft Office PowerPoint</Application>
  <PresentationFormat>Breedbeeld</PresentationFormat>
  <Paragraphs>59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Weringsmaatregelen ongedierte</vt:lpstr>
      <vt:lpstr>Leerdoelen en nut:</vt:lpstr>
      <vt:lpstr>Wat betekend weren/preventie?</vt:lpstr>
      <vt:lpstr>Schade door ongedierte:</vt:lpstr>
      <vt:lpstr>Effectiviteit = voorkijken!</vt:lpstr>
      <vt:lpstr>Preventie (intensieve) veehouderij buitenzijde stallen </vt:lpstr>
      <vt:lpstr>Preventie (intensieve) veehouderij binnenzijde stallen </vt:lpstr>
      <vt:lpstr>Preventie ongedierte in de dierhouderijsector</vt:lpstr>
      <vt:lpstr> Wat zijn protocollen?</vt:lpstr>
      <vt:lpstr> Protocollen dierhouderij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Bestrijdingsmethoden</dc:title>
  <dc:creator>Jannie Velthuis</dc:creator>
  <cp:lastModifiedBy>Joyce Vonk</cp:lastModifiedBy>
  <cp:revision>33</cp:revision>
  <dcterms:created xsi:type="dcterms:W3CDTF">2015-02-18T08:39:48Z</dcterms:created>
  <dcterms:modified xsi:type="dcterms:W3CDTF">2021-10-11T06:52:12Z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0x010100F77980E2F14CBA4BA6B270B5DDE51691</vt:lpwstr>
  </property>
  <property fmtid="{D5CDD505-2E9C-101B-9397-08002B2CF9AE}" pid="3" name="IsMyDocuments">
    <vt:bool>true</vt:bool>
  </property>
</Properties>
</file>